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58" r:id="rId5"/>
    <p:sldId id="257" r:id="rId6"/>
    <p:sldId id="268" r:id="rId7"/>
    <p:sldId id="269" r:id="rId8"/>
    <p:sldId id="262" r:id="rId9"/>
    <p:sldId id="266" r:id="rId10"/>
    <p:sldId id="270" r:id="rId11"/>
    <p:sldId id="271" r:id="rId12"/>
    <p:sldId id="259" r:id="rId13"/>
    <p:sldId id="260" r:id="rId14"/>
    <p:sldId id="272" r:id="rId15"/>
    <p:sldId id="261" r:id="rId16"/>
    <p:sldId id="273" r:id="rId17"/>
    <p:sldId id="274" r:id="rId18"/>
    <p:sldId id="263" r:id="rId19"/>
    <p:sldId id="264" r:id="rId20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F00"/>
    <a:srgbClr val="1B311F"/>
    <a:srgbClr val="422C16"/>
    <a:srgbClr val="0C788E"/>
    <a:srgbClr val="006666"/>
    <a:srgbClr val="0099CC"/>
    <a:srgbClr val="660066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9" autoAdjust="0"/>
    <p:restoredTop sz="94652" autoAdjust="0"/>
  </p:normalViewPr>
  <p:slideViewPr>
    <p:cSldViewPr>
      <p:cViewPr varScale="1">
        <p:scale>
          <a:sx n="65" d="100"/>
          <a:sy n="65" d="100"/>
        </p:scale>
        <p:origin x="16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7DBF3-BFD7-45BC-AEFD-31CE405356DC}" type="doc">
      <dgm:prSet loTypeId="urn:microsoft.com/office/officeart/2008/layout/VerticalCurvedLis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263C14DE-6356-4638-BA26-754867578011}">
      <dgm:prSet phldrT="[Texto]" custT="1"/>
      <dgm:spPr/>
      <dgm:t>
        <a:bodyPr/>
        <a:lstStyle/>
        <a:p>
          <a:r>
            <a:rPr lang="pt-BR" sz="2000" dirty="0" err="1">
              <a:latin typeface="Arial Narrow" panose="020B0606020202030204" pitchFamily="34" charset="0"/>
            </a:rPr>
            <a:t>What</a:t>
          </a:r>
          <a:r>
            <a:rPr lang="pt-BR" sz="2000" dirty="0">
              <a:latin typeface="Arial Narrow" panose="020B0606020202030204" pitchFamily="34" charset="0"/>
            </a:rPr>
            <a:t>? - Interação</a:t>
          </a:r>
        </a:p>
      </dgm:t>
    </dgm:pt>
    <dgm:pt modelId="{E1C67A90-5E43-4A26-A1D0-E45A48DC4431}" type="parTrans" cxnId="{FAE0059F-DE3B-441D-BD65-02E2654FADA3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0F9F12A4-3C26-47E3-9D74-EFAD1A9D4D7B}" type="sibTrans" cxnId="{FAE0059F-DE3B-441D-BD65-02E2654FADA3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DFDD9D81-8418-455A-B073-F3FB67631E74}">
      <dgm:prSet phldrT="[Texto]" custT="1"/>
      <dgm:spPr/>
      <dgm:t>
        <a:bodyPr/>
        <a:lstStyle/>
        <a:p>
          <a:r>
            <a:rPr lang="pt-BR" sz="2000" dirty="0" err="1">
              <a:latin typeface="Arial Narrow" panose="020B0606020202030204" pitchFamily="34" charset="0"/>
            </a:rPr>
            <a:t>Where</a:t>
          </a:r>
          <a:r>
            <a:rPr lang="pt-BR" sz="2000" dirty="0">
              <a:latin typeface="Arial Narrow" panose="020B0606020202030204" pitchFamily="34" charset="0"/>
            </a:rPr>
            <a:t>? - Brasil / Mundo</a:t>
          </a:r>
        </a:p>
      </dgm:t>
    </dgm:pt>
    <dgm:pt modelId="{F60D4B13-F70F-41BF-8F28-E5DD1B20DE6F}" type="parTrans" cxnId="{CBFCE07B-6777-4CF7-8065-95CBBE2C72CA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CD207502-D8C3-46A4-B9EA-7F050BF44EEA}" type="sibTrans" cxnId="{CBFCE07B-6777-4CF7-8065-95CBBE2C72CA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15FE5F14-4698-4001-9A88-B34A0ECE9B2D}">
      <dgm:prSet phldrT="[Texto]" custT="1"/>
      <dgm:spPr/>
      <dgm:t>
        <a:bodyPr/>
        <a:lstStyle/>
        <a:p>
          <a:r>
            <a:rPr lang="pt-BR" sz="2000" dirty="0">
              <a:latin typeface="Arial Narrow" panose="020B0606020202030204" pitchFamily="34" charset="0"/>
            </a:rPr>
            <a:t>Who? – Operadoras e Prestadores</a:t>
          </a:r>
        </a:p>
      </dgm:t>
    </dgm:pt>
    <dgm:pt modelId="{41C8489B-E510-4B6B-AFBA-DD1B0448D072}" type="parTrans" cxnId="{6BA678EB-125D-412B-8FDE-19FC4A17A67C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B91631B3-99CD-4084-B857-8425FDE79266}" type="sibTrans" cxnId="{6BA678EB-125D-412B-8FDE-19FC4A17A67C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E8D4D880-4E6D-42B2-8931-21140ED0CCE1}">
      <dgm:prSet phldrT="[Texto]" custT="1"/>
      <dgm:spPr/>
      <dgm:t>
        <a:bodyPr/>
        <a:lstStyle/>
        <a:p>
          <a:r>
            <a:rPr lang="pt-BR" sz="2000" dirty="0" err="1">
              <a:latin typeface="Arial Narrow" panose="020B0606020202030204" pitchFamily="34" charset="0"/>
            </a:rPr>
            <a:t>When</a:t>
          </a:r>
          <a:r>
            <a:rPr lang="pt-BR" sz="2000" dirty="0">
              <a:latin typeface="Arial Narrow" panose="020B0606020202030204" pitchFamily="34" charset="0"/>
            </a:rPr>
            <a:t>? - Agora</a:t>
          </a:r>
        </a:p>
      </dgm:t>
    </dgm:pt>
    <dgm:pt modelId="{8AD32C6B-26C6-4FEA-89E7-8D26B1067C4E}" type="parTrans" cxnId="{A5743787-39E4-4E3A-B503-AEABE0E3D6B3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36EC8ADD-92C8-43A5-8A38-4D598062BF8B}" type="sibTrans" cxnId="{A5743787-39E4-4E3A-B503-AEABE0E3D6B3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199A1111-37F4-46F9-AD62-8B454B237BB6}">
      <dgm:prSet phldrT="[Texto]" custT="1"/>
      <dgm:spPr/>
      <dgm:t>
        <a:bodyPr/>
        <a:lstStyle/>
        <a:p>
          <a:r>
            <a:rPr lang="pt-BR" sz="2000" dirty="0" err="1">
              <a:latin typeface="Arial Narrow" panose="020B0606020202030204" pitchFamily="34" charset="0"/>
            </a:rPr>
            <a:t>Why</a:t>
          </a:r>
          <a:r>
            <a:rPr lang="pt-BR" sz="2000" dirty="0">
              <a:latin typeface="Arial Narrow" panose="020B0606020202030204" pitchFamily="34" charset="0"/>
            </a:rPr>
            <a:t>? – Interesse público, transparência de dados e acessibilidade</a:t>
          </a:r>
        </a:p>
      </dgm:t>
    </dgm:pt>
    <dgm:pt modelId="{76DBA05F-6810-44A8-9DDC-D2108C7C5733}" type="parTrans" cxnId="{05D38AA6-CCB2-4F6B-8299-14D9993D6154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0D7CC927-2060-4B7E-AFC4-C548DCDE713C}" type="sibTrans" cxnId="{05D38AA6-CCB2-4F6B-8299-14D9993D6154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C16E7FC3-FAF1-47BC-BCE7-748EFFF83C97}">
      <dgm:prSet phldrT="[Texto]" custT="1"/>
      <dgm:spPr/>
      <dgm:t>
        <a:bodyPr/>
        <a:lstStyle/>
        <a:p>
          <a:r>
            <a:rPr lang="pt-BR" sz="2000" dirty="0">
              <a:latin typeface="Arial Narrow" panose="020B0606020202030204" pitchFamily="34" charset="0"/>
            </a:rPr>
            <a:t>How </a:t>
          </a:r>
          <a:r>
            <a:rPr lang="pt-BR" sz="2000" dirty="0" err="1">
              <a:latin typeface="Arial Narrow" panose="020B0606020202030204" pitchFamily="34" charset="0"/>
            </a:rPr>
            <a:t>much</a:t>
          </a:r>
          <a:r>
            <a:rPr lang="pt-BR" sz="2000" dirty="0">
              <a:latin typeface="Arial Narrow" panose="020B0606020202030204" pitchFamily="34" charset="0"/>
            </a:rPr>
            <a:t>? - À discutir/negociar</a:t>
          </a:r>
        </a:p>
      </dgm:t>
    </dgm:pt>
    <dgm:pt modelId="{B9F3A82E-81F9-43D9-897C-1E8F3143C010}" type="parTrans" cxnId="{1EF019F1-BD7D-42E4-BAB0-312CD20DE092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7FBD8C51-ABB1-442F-B7F7-D97142700C29}" type="sibTrans" cxnId="{1EF019F1-BD7D-42E4-BAB0-312CD20DE092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F7543078-53AC-49CA-BA47-709DE7D9D988}">
      <dgm:prSet phldrT="[Texto]" custT="1"/>
      <dgm:spPr/>
      <dgm:t>
        <a:bodyPr/>
        <a:lstStyle/>
        <a:p>
          <a:r>
            <a:rPr lang="pt-BR" sz="2000" dirty="0" err="1">
              <a:latin typeface="Arial Narrow" panose="020B0606020202030204" pitchFamily="34" charset="0"/>
            </a:rPr>
            <a:t>How</a:t>
          </a:r>
          <a:r>
            <a:rPr lang="pt-BR" sz="2000" dirty="0">
              <a:latin typeface="Arial Narrow" panose="020B0606020202030204" pitchFamily="34" charset="0"/>
            </a:rPr>
            <a:t>? - </a:t>
          </a:r>
          <a:r>
            <a:rPr lang="pt-BR" sz="2000" dirty="0" err="1">
              <a:latin typeface="Arial Narrow" panose="020B0606020202030204" pitchFamily="34" charset="0"/>
            </a:rPr>
            <a:t>SannaS</a:t>
          </a:r>
          <a:endParaRPr lang="pt-BR" sz="2000" dirty="0">
            <a:latin typeface="Arial Narrow" panose="020B0606020202030204" pitchFamily="34" charset="0"/>
          </a:endParaRPr>
        </a:p>
      </dgm:t>
    </dgm:pt>
    <dgm:pt modelId="{006D31B1-638B-47E8-8331-08C75B2DD31D}" type="parTrans" cxnId="{4B0FCFA1-CCC7-4C83-871C-7EEB7A568219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EE6AB796-4814-4BC1-A21E-4BA872EC766E}" type="sibTrans" cxnId="{4B0FCFA1-CCC7-4C83-871C-7EEB7A568219}">
      <dgm:prSet/>
      <dgm:spPr/>
      <dgm:t>
        <a:bodyPr/>
        <a:lstStyle/>
        <a:p>
          <a:endParaRPr lang="pt-BR" sz="2000">
            <a:latin typeface="Arial Narrow" panose="020B0606020202030204" pitchFamily="34" charset="0"/>
          </a:endParaRPr>
        </a:p>
      </dgm:t>
    </dgm:pt>
    <dgm:pt modelId="{93183923-DF8C-4D96-B309-9FA358FDD3EF}" type="pres">
      <dgm:prSet presAssocID="{B9A7DBF3-BFD7-45BC-AEFD-31CE405356DC}" presName="Name0" presStyleCnt="0">
        <dgm:presLayoutVars>
          <dgm:chMax val="7"/>
          <dgm:chPref val="7"/>
          <dgm:dir/>
        </dgm:presLayoutVars>
      </dgm:prSet>
      <dgm:spPr/>
    </dgm:pt>
    <dgm:pt modelId="{3E2C0FBB-D1D6-465C-B44F-D7B8798CA901}" type="pres">
      <dgm:prSet presAssocID="{B9A7DBF3-BFD7-45BC-AEFD-31CE405356DC}" presName="Name1" presStyleCnt="0"/>
      <dgm:spPr/>
    </dgm:pt>
    <dgm:pt modelId="{6D0DECF5-7EDD-4BC6-98F1-67F0D2E9EBBB}" type="pres">
      <dgm:prSet presAssocID="{B9A7DBF3-BFD7-45BC-AEFD-31CE405356DC}" presName="cycle" presStyleCnt="0"/>
      <dgm:spPr/>
    </dgm:pt>
    <dgm:pt modelId="{B414611C-AE89-4088-AA4D-63E08293A83C}" type="pres">
      <dgm:prSet presAssocID="{B9A7DBF3-BFD7-45BC-AEFD-31CE405356DC}" presName="srcNode" presStyleLbl="node1" presStyleIdx="0" presStyleCnt="7"/>
      <dgm:spPr/>
    </dgm:pt>
    <dgm:pt modelId="{399A2C94-58F9-4B2E-B517-5258E6858805}" type="pres">
      <dgm:prSet presAssocID="{B9A7DBF3-BFD7-45BC-AEFD-31CE405356DC}" presName="conn" presStyleLbl="parChTrans1D2" presStyleIdx="0" presStyleCnt="1"/>
      <dgm:spPr/>
    </dgm:pt>
    <dgm:pt modelId="{DBC83D83-66A9-4430-989B-6309D0664968}" type="pres">
      <dgm:prSet presAssocID="{B9A7DBF3-BFD7-45BC-AEFD-31CE405356DC}" presName="extraNode" presStyleLbl="node1" presStyleIdx="0" presStyleCnt="7"/>
      <dgm:spPr/>
    </dgm:pt>
    <dgm:pt modelId="{EED7D8B4-DDE5-49F4-BA1F-65832E3CEA0F}" type="pres">
      <dgm:prSet presAssocID="{B9A7DBF3-BFD7-45BC-AEFD-31CE405356DC}" presName="dstNode" presStyleLbl="node1" presStyleIdx="0" presStyleCnt="7"/>
      <dgm:spPr/>
    </dgm:pt>
    <dgm:pt modelId="{C335F145-B566-434E-BB42-174F0A17CD59}" type="pres">
      <dgm:prSet presAssocID="{263C14DE-6356-4638-BA26-754867578011}" presName="text_1" presStyleLbl="node1" presStyleIdx="0" presStyleCnt="7">
        <dgm:presLayoutVars>
          <dgm:bulletEnabled val="1"/>
        </dgm:presLayoutVars>
      </dgm:prSet>
      <dgm:spPr/>
    </dgm:pt>
    <dgm:pt modelId="{DE90A2F7-3008-40FC-BF37-2D0F94B95B22}" type="pres">
      <dgm:prSet presAssocID="{263C14DE-6356-4638-BA26-754867578011}" presName="accent_1" presStyleCnt="0"/>
      <dgm:spPr/>
    </dgm:pt>
    <dgm:pt modelId="{5D2DC7C4-790A-45A9-83E6-447F3017A024}" type="pres">
      <dgm:prSet presAssocID="{263C14DE-6356-4638-BA26-754867578011}" presName="accentRepeatNode" presStyleLbl="solidFgAcc1" presStyleIdx="0" presStyleCnt="7"/>
      <dgm:spPr/>
    </dgm:pt>
    <dgm:pt modelId="{7108F38F-415C-4E47-B1E2-24CFC72C5BC7}" type="pres">
      <dgm:prSet presAssocID="{DFDD9D81-8418-455A-B073-F3FB67631E74}" presName="text_2" presStyleLbl="node1" presStyleIdx="1" presStyleCnt="7">
        <dgm:presLayoutVars>
          <dgm:bulletEnabled val="1"/>
        </dgm:presLayoutVars>
      </dgm:prSet>
      <dgm:spPr/>
    </dgm:pt>
    <dgm:pt modelId="{400B8280-8581-41F1-A08D-4B009D6650C9}" type="pres">
      <dgm:prSet presAssocID="{DFDD9D81-8418-455A-B073-F3FB67631E74}" presName="accent_2" presStyleCnt="0"/>
      <dgm:spPr/>
    </dgm:pt>
    <dgm:pt modelId="{5BC60F83-38D3-47B8-92A6-8D71B73509E4}" type="pres">
      <dgm:prSet presAssocID="{DFDD9D81-8418-455A-B073-F3FB67631E74}" presName="accentRepeatNode" presStyleLbl="solidFgAcc1" presStyleIdx="1" presStyleCnt="7"/>
      <dgm:spPr/>
    </dgm:pt>
    <dgm:pt modelId="{6E27F16E-EC1B-44FA-8F55-AFF6EB5B6F46}" type="pres">
      <dgm:prSet presAssocID="{15FE5F14-4698-4001-9A88-B34A0ECE9B2D}" presName="text_3" presStyleLbl="node1" presStyleIdx="2" presStyleCnt="7">
        <dgm:presLayoutVars>
          <dgm:bulletEnabled val="1"/>
        </dgm:presLayoutVars>
      </dgm:prSet>
      <dgm:spPr/>
    </dgm:pt>
    <dgm:pt modelId="{2F3A9F0D-976E-4445-90AC-BB862447BBCA}" type="pres">
      <dgm:prSet presAssocID="{15FE5F14-4698-4001-9A88-B34A0ECE9B2D}" presName="accent_3" presStyleCnt="0"/>
      <dgm:spPr/>
    </dgm:pt>
    <dgm:pt modelId="{78097576-4820-4444-979F-A7F1D89001ED}" type="pres">
      <dgm:prSet presAssocID="{15FE5F14-4698-4001-9A88-B34A0ECE9B2D}" presName="accentRepeatNode" presStyleLbl="solidFgAcc1" presStyleIdx="2" presStyleCnt="7"/>
      <dgm:spPr/>
    </dgm:pt>
    <dgm:pt modelId="{1DD0DBD1-0C66-4E8F-9007-F374576A4C8C}" type="pres">
      <dgm:prSet presAssocID="{E8D4D880-4E6D-42B2-8931-21140ED0CCE1}" presName="text_4" presStyleLbl="node1" presStyleIdx="3" presStyleCnt="7">
        <dgm:presLayoutVars>
          <dgm:bulletEnabled val="1"/>
        </dgm:presLayoutVars>
      </dgm:prSet>
      <dgm:spPr/>
    </dgm:pt>
    <dgm:pt modelId="{55BE30AB-BF1B-46C8-AD15-188772FD2FF2}" type="pres">
      <dgm:prSet presAssocID="{E8D4D880-4E6D-42B2-8931-21140ED0CCE1}" presName="accent_4" presStyleCnt="0"/>
      <dgm:spPr/>
    </dgm:pt>
    <dgm:pt modelId="{4EDC575B-60F9-4E6C-8A18-84E9A97CC4A1}" type="pres">
      <dgm:prSet presAssocID="{E8D4D880-4E6D-42B2-8931-21140ED0CCE1}" presName="accentRepeatNode" presStyleLbl="solidFgAcc1" presStyleIdx="3" presStyleCnt="7"/>
      <dgm:spPr/>
    </dgm:pt>
    <dgm:pt modelId="{C237EE6B-261D-4C89-A734-A00016259F66}" type="pres">
      <dgm:prSet presAssocID="{199A1111-37F4-46F9-AD62-8B454B237BB6}" presName="text_5" presStyleLbl="node1" presStyleIdx="4" presStyleCnt="7">
        <dgm:presLayoutVars>
          <dgm:bulletEnabled val="1"/>
        </dgm:presLayoutVars>
      </dgm:prSet>
      <dgm:spPr/>
    </dgm:pt>
    <dgm:pt modelId="{F86714E5-03D2-4B0B-A352-B7E1F90F5A58}" type="pres">
      <dgm:prSet presAssocID="{199A1111-37F4-46F9-AD62-8B454B237BB6}" presName="accent_5" presStyleCnt="0"/>
      <dgm:spPr/>
    </dgm:pt>
    <dgm:pt modelId="{41945D47-7411-4E4A-A11C-145D199EEF47}" type="pres">
      <dgm:prSet presAssocID="{199A1111-37F4-46F9-AD62-8B454B237BB6}" presName="accentRepeatNode" presStyleLbl="solidFgAcc1" presStyleIdx="4" presStyleCnt="7"/>
      <dgm:spPr/>
    </dgm:pt>
    <dgm:pt modelId="{56420024-6C53-4155-B9C0-9DED5706E882}" type="pres">
      <dgm:prSet presAssocID="{F7543078-53AC-49CA-BA47-709DE7D9D988}" presName="text_6" presStyleLbl="node1" presStyleIdx="5" presStyleCnt="7">
        <dgm:presLayoutVars>
          <dgm:bulletEnabled val="1"/>
        </dgm:presLayoutVars>
      </dgm:prSet>
      <dgm:spPr/>
    </dgm:pt>
    <dgm:pt modelId="{B433DD0C-500B-4472-A7AB-078E18DE4D1C}" type="pres">
      <dgm:prSet presAssocID="{F7543078-53AC-49CA-BA47-709DE7D9D988}" presName="accent_6" presStyleCnt="0"/>
      <dgm:spPr/>
    </dgm:pt>
    <dgm:pt modelId="{AC92F626-9F9C-4045-B521-1866293C72BF}" type="pres">
      <dgm:prSet presAssocID="{F7543078-53AC-49CA-BA47-709DE7D9D988}" presName="accentRepeatNode" presStyleLbl="solidFgAcc1" presStyleIdx="5" presStyleCnt="7"/>
      <dgm:spPr/>
    </dgm:pt>
    <dgm:pt modelId="{7D9AB604-67E2-43FA-9782-EFE5DCC947AC}" type="pres">
      <dgm:prSet presAssocID="{C16E7FC3-FAF1-47BC-BCE7-748EFFF83C97}" presName="text_7" presStyleLbl="node1" presStyleIdx="6" presStyleCnt="7">
        <dgm:presLayoutVars>
          <dgm:bulletEnabled val="1"/>
        </dgm:presLayoutVars>
      </dgm:prSet>
      <dgm:spPr/>
    </dgm:pt>
    <dgm:pt modelId="{68009EC9-C62D-4162-B76F-1175872F90DD}" type="pres">
      <dgm:prSet presAssocID="{C16E7FC3-FAF1-47BC-BCE7-748EFFF83C97}" presName="accent_7" presStyleCnt="0"/>
      <dgm:spPr/>
    </dgm:pt>
    <dgm:pt modelId="{30049DBB-84B9-4CAB-A05B-2E3291AC3C59}" type="pres">
      <dgm:prSet presAssocID="{C16E7FC3-FAF1-47BC-BCE7-748EFFF83C97}" presName="accentRepeatNode" presStyleLbl="solidFgAcc1" presStyleIdx="6" presStyleCnt="7"/>
      <dgm:spPr/>
    </dgm:pt>
  </dgm:ptLst>
  <dgm:cxnLst>
    <dgm:cxn modelId="{1820DDEE-5C23-48EB-AA51-20A8AC797115}" type="presOf" srcId="{C16E7FC3-FAF1-47BC-BCE7-748EFFF83C97}" destId="{7D9AB604-67E2-43FA-9782-EFE5DCC947AC}" srcOrd="0" destOrd="0" presId="urn:microsoft.com/office/officeart/2008/layout/VerticalCurvedList"/>
    <dgm:cxn modelId="{1EF019F1-BD7D-42E4-BAB0-312CD20DE092}" srcId="{B9A7DBF3-BFD7-45BC-AEFD-31CE405356DC}" destId="{C16E7FC3-FAF1-47BC-BCE7-748EFFF83C97}" srcOrd="6" destOrd="0" parTransId="{B9F3A82E-81F9-43D9-897C-1E8F3143C010}" sibTransId="{7FBD8C51-ABB1-442F-B7F7-D97142700C29}"/>
    <dgm:cxn modelId="{D648230F-91A2-4534-8623-1E56879E6472}" type="presOf" srcId="{263C14DE-6356-4638-BA26-754867578011}" destId="{C335F145-B566-434E-BB42-174F0A17CD59}" srcOrd="0" destOrd="0" presId="urn:microsoft.com/office/officeart/2008/layout/VerticalCurvedList"/>
    <dgm:cxn modelId="{C3F1B865-E563-4F4A-971C-A8FA9126954A}" type="presOf" srcId="{B9A7DBF3-BFD7-45BC-AEFD-31CE405356DC}" destId="{93183923-DF8C-4D96-B309-9FA358FDD3EF}" srcOrd="0" destOrd="0" presId="urn:microsoft.com/office/officeart/2008/layout/VerticalCurvedList"/>
    <dgm:cxn modelId="{5CEEF6E3-8F4E-45FE-BDA8-F6286E697F62}" type="presOf" srcId="{E8D4D880-4E6D-42B2-8931-21140ED0CCE1}" destId="{1DD0DBD1-0C66-4E8F-9007-F374576A4C8C}" srcOrd="0" destOrd="0" presId="urn:microsoft.com/office/officeart/2008/layout/VerticalCurvedList"/>
    <dgm:cxn modelId="{6BA678EB-125D-412B-8FDE-19FC4A17A67C}" srcId="{B9A7DBF3-BFD7-45BC-AEFD-31CE405356DC}" destId="{15FE5F14-4698-4001-9A88-B34A0ECE9B2D}" srcOrd="2" destOrd="0" parTransId="{41C8489B-E510-4B6B-AFBA-DD1B0448D072}" sibTransId="{B91631B3-99CD-4084-B857-8425FDE79266}"/>
    <dgm:cxn modelId="{CAD9E40F-B409-4BBD-B031-32F9E63995C3}" type="presOf" srcId="{DFDD9D81-8418-455A-B073-F3FB67631E74}" destId="{7108F38F-415C-4E47-B1E2-24CFC72C5BC7}" srcOrd="0" destOrd="0" presId="urn:microsoft.com/office/officeart/2008/layout/VerticalCurvedList"/>
    <dgm:cxn modelId="{4B0FCFA1-CCC7-4C83-871C-7EEB7A568219}" srcId="{B9A7DBF3-BFD7-45BC-AEFD-31CE405356DC}" destId="{F7543078-53AC-49CA-BA47-709DE7D9D988}" srcOrd="5" destOrd="0" parTransId="{006D31B1-638B-47E8-8331-08C75B2DD31D}" sibTransId="{EE6AB796-4814-4BC1-A21E-4BA872EC766E}"/>
    <dgm:cxn modelId="{92DB20BC-DE02-4F12-A036-846C3E0E92B7}" type="presOf" srcId="{15FE5F14-4698-4001-9A88-B34A0ECE9B2D}" destId="{6E27F16E-EC1B-44FA-8F55-AFF6EB5B6F46}" srcOrd="0" destOrd="0" presId="urn:microsoft.com/office/officeart/2008/layout/VerticalCurvedList"/>
    <dgm:cxn modelId="{966BBB5B-4F60-4411-B4B6-5513B7D393F2}" type="presOf" srcId="{199A1111-37F4-46F9-AD62-8B454B237BB6}" destId="{C237EE6B-261D-4C89-A734-A00016259F66}" srcOrd="0" destOrd="0" presId="urn:microsoft.com/office/officeart/2008/layout/VerticalCurvedList"/>
    <dgm:cxn modelId="{CBFCE07B-6777-4CF7-8065-95CBBE2C72CA}" srcId="{B9A7DBF3-BFD7-45BC-AEFD-31CE405356DC}" destId="{DFDD9D81-8418-455A-B073-F3FB67631E74}" srcOrd="1" destOrd="0" parTransId="{F60D4B13-F70F-41BF-8F28-E5DD1B20DE6F}" sibTransId="{CD207502-D8C3-46A4-B9EA-7F050BF44EEA}"/>
    <dgm:cxn modelId="{A5743787-39E4-4E3A-B503-AEABE0E3D6B3}" srcId="{B9A7DBF3-BFD7-45BC-AEFD-31CE405356DC}" destId="{E8D4D880-4E6D-42B2-8931-21140ED0CCE1}" srcOrd="3" destOrd="0" parTransId="{8AD32C6B-26C6-4FEA-89E7-8D26B1067C4E}" sibTransId="{36EC8ADD-92C8-43A5-8A38-4D598062BF8B}"/>
    <dgm:cxn modelId="{05D38AA6-CCB2-4F6B-8299-14D9993D6154}" srcId="{B9A7DBF3-BFD7-45BC-AEFD-31CE405356DC}" destId="{199A1111-37F4-46F9-AD62-8B454B237BB6}" srcOrd="4" destOrd="0" parTransId="{76DBA05F-6810-44A8-9DDC-D2108C7C5733}" sibTransId="{0D7CC927-2060-4B7E-AFC4-C548DCDE713C}"/>
    <dgm:cxn modelId="{AEF37531-FDC2-41B5-9CB1-1DEAC600FEF8}" type="presOf" srcId="{F7543078-53AC-49CA-BA47-709DE7D9D988}" destId="{56420024-6C53-4155-B9C0-9DED5706E882}" srcOrd="0" destOrd="0" presId="urn:microsoft.com/office/officeart/2008/layout/VerticalCurvedList"/>
    <dgm:cxn modelId="{FAE0059F-DE3B-441D-BD65-02E2654FADA3}" srcId="{B9A7DBF3-BFD7-45BC-AEFD-31CE405356DC}" destId="{263C14DE-6356-4638-BA26-754867578011}" srcOrd="0" destOrd="0" parTransId="{E1C67A90-5E43-4A26-A1D0-E45A48DC4431}" sibTransId="{0F9F12A4-3C26-47E3-9D74-EFAD1A9D4D7B}"/>
    <dgm:cxn modelId="{08F99E57-B41D-4AFE-ABBD-523591706EED}" type="presOf" srcId="{0F9F12A4-3C26-47E3-9D74-EFAD1A9D4D7B}" destId="{399A2C94-58F9-4B2E-B517-5258E6858805}" srcOrd="0" destOrd="0" presId="urn:microsoft.com/office/officeart/2008/layout/VerticalCurvedList"/>
    <dgm:cxn modelId="{636546F1-7610-4AC0-96B3-9AA269001B04}" type="presParOf" srcId="{93183923-DF8C-4D96-B309-9FA358FDD3EF}" destId="{3E2C0FBB-D1D6-465C-B44F-D7B8798CA901}" srcOrd="0" destOrd="0" presId="urn:microsoft.com/office/officeart/2008/layout/VerticalCurvedList"/>
    <dgm:cxn modelId="{60101763-CEEF-411C-82A8-5298D3E389CD}" type="presParOf" srcId="{3E2C0FBB-D1D6-465C-B44F-D7B8798CA901}" destId="{6D0DECF5-7EDD-4BC6-98F1-67F0D2E9EBBB}" srcOrd="0" destOrd="0" presId="urn:microsoft.com/office/officeart/2008/layout/VerticalCurvedList"/>
    <dgm:cxn modelId="{18B1914B-442B-4558-B254-79283DF687AD}" type="presParOf" srcId="{6D0DECF5-7EDD-4BC6-98F1-67F0D2E9EBBB}" destId="{B414611C-AE89-4088-AA4D-63E08293A83C}" srcOrd="0" destOrd="0" presId="urn:microsoft.com/office/officeart/2008/layout/VerticalCurvedList"/>
    <dgm:cxn modelId="{64C3306F-907C-4993-8C1B-6A3C93E7F643}" type="presParOf" srcId="{6D0DECF5-7EDD-4BC6-98F1-67F0D2E9EBBB}" destId="{399A2C94-58F9-4B2E-B517-5258E6858805}" srcOrd="1" destOrd="0" presId="urn:microsoft.com/office/officeart/2008/layout/VerticalCurvedList"/>
    <dgm:cxn modelId="{93E5AED3-4B1D-4E27-B533-B2342A689D74}" type="presParOf" srcId="{6D0DECF5-7EDD-4BC6-98F1-67F0D2E9EBBB}" destId="{DBC83D83-66A9-4430-989B-6309D0664968}" srcOrd="2" destOrd="0" presId="urn:microsoft.com/office/officeart/2008/layout/VerticalCurvedList"/>
    <dgm:cxn modelId="{CF9A2EF7-F71C-4017-B0CA-D629F13FA378}" type="presParOf" srcId="{6D0DECF5-7EDD-4BC6-98F1-67F0D2E9EBBB}" destId="{EED7D8B4-DDE5-49F4-BA1F-65832E3CEA0F}" srcOrd="3" destOrd="0" presId="urn:microsoft.com/office/officeart/2008/layout/VerticalCurvedList"/>
    <dgm:cxn modelId="{29100073-1E90-4F4B-AF1F-D995A0443BA1}" type="presParOf" srcId="{3E2C0FBB-D1D6-465C-B44F-D7B8798CA901}" destId="{C335F145-B566-434E-BB42-174F0A17CD59}" srcOrd="1" destOrd="0" presId="urn:microsoft.com/office/officeart/2008/layout/VerticalCurvedList"/>
    <dgm:cxn modelId="{7D47CFEE-57F0-4659-8A3B-0C0E83271AAA}" type="presParOf" srcId="{3E2C0FBB-D1D6-465C-B44F-D7B8798CA901}" destId="{DE90A2F7-3008-40FC-BF37-2D0F94B95B22}" srcOrd="2" destOrd="0" presId="urn:microsoft.com/office/officeart/2008/layout/VerticalCurvedList"/>
    <dgm:cxn modelId="{B4960202-95F1-444E-A72B-E8F676238CC2}" type="presParOf" srcId="{DE90A2F7-3008-40FC-BF37-2D0F94B95B22}" destId="{5D2DC7C4-790A-45A9-83E6-447F3017A024}" srcOrd="0" destOrd="0" presId="urn:microsoft.com/office/officeart/2008/layout/VerticalCurvedList"/>
    <dgm:cxn modelId="{7601035C-3179-415B-86D3-54177B3BB919}" type="presParOf" srcId="{3E2C0FBB-D1D6-465C-B44F-D7B8798CA901}" destId="{7108F38F-415C-4E47-B1E2-24CFC72C5BC7}" srcOrd="3" destOrd="0" presId="urn:microsoft.com/office/officeart/2008/layout/VerticalCurvedList"/>
    <dgm:cxn modelId="{BCACEE2E-1130-4AB1-93BF-7462924CDCE4}" type="presParOf" srcId="{3E2C0FBB-D1D6-465C-B44F-D7B8798CA901}" destId="{400B8280-8581-41F1-A08D-4B009D6650C9}" srcOrd="4" destOrd="0" presId="urn:microsoft.com/office/officeart/2008/layout/VerticalCurvedList"/>
    <dgm:cxn modelId="{F911E88E-30C9-4322-ACB4-DFC8C1FB60A8}" type="presParOf" srcId="{400B8280-8581-41F1-A08D-4B009D6650C9}" destId="{5BC60F83-38D3-47B8-92A6-8D71B73509E4}" srcOrd="0" destOrd="0" presId="urn:microsoft.com/office/officeart/2008/layout/VerticalCurvedList"/>
    <dgm:cxn modelId="{BB031097-655E-47B0-B26D-41D2CD394F5B}" type="presParOf" srcId="{3E2C0FBB-D1D6-465C-B44F-D7B8798CA901}" destId="{6E27F16E-EC1B-44FA-8F55-AFF6EB5B6F46}" srcOrd="5" destOrd="0" presId="urn:microsoft.com/office/officeart/2008/layout/VerticalCurvedList"/>
    <dgm:cxn modelId="{EB75F406-2FB2-4C63-9BA9-AF7C856FEBA5}" type="presParOf" srcId="{3E2C0FBB-D1D6-465C-B44F-D7B8798CA901}" destId="{2F3A9F0D-976E-4445-90AC-BB862447BBCA}" srcOrd="6" destOrd="0" presId="urn:microsoft.com/office/officeart/2008/layout/VerticalCurvedList"/>
    <dgm:cxn modelId="{269EA54C-F3DE-4AEC-9ACE-1E6D635970FC}" type="presParOf" srcId="{2F3A9F0D-976E-4445-90AC-BB862447BBCA}" destId="{78097576-4820-4444-979F-A7F1D89001ED}" srcOrd="0" destOrd="0" presId="urn:microsoft.com/office/officeart/2008/layout/VerticalCurvedList"/>
    <dgm:cxn modelId="{CAB9216F-C968-4FA5-AA9D-45F7BCCC76BE}" type="presParOf" srcId="{3E2C0FBB-D1D6-465C-B44F-D7B8798CA901}" destId="{1DD0DBD1-0C66-4E8F-9007-F374576A4C8C}" srcOrd="7" destOrd="0" presId="urn:microsoft.com/office/officeart/2008/layout/VerticalCurvedList"/>
    <dgm:cxn modelId="{2893EF04-5C69-48B1-953F-8366301A92B0}" type="presParOf" srcId="{3E2C0FBB-D1D6-465C-B44F-D7B8798CA901}" destId="{55BE30AB-BF1B-46C8-AD15-188772FD2FF2}" srcOrd="8" destOrd="0" presId="urn:microsoft.com/office/officeart/2008/layout/VerticalCurvedList"/>
    <dgm:cxn modelId="{CA85A718-2974-48D1-B87F-CEA7DEE31766}" type="presParOf" srcId="{55BE30AB-BF1B-46C8-AD15-188772FD2FF2}" destId="{4EDC575B-60F9-4E6C-8A18-84E9A97CC4A1}" srcOrd="0" destOrd="0" presId="urn:microsoft.com/office/officeart/2008/layout/VerticalCurvedList"/>
    <dgm:cxn modelId="{870DA628-ACA5-4C3C-8FA1-2FE5F3530A7D}" type="presParOf" srcId="{3E2C0FBB-D1D6-465C-B44F-D7B8798CA901}" destId="{C237EE6B-261D-4C89-A734-A00016259F66}" srcOrd="9" destOrd="0" presId="urn:microsoft.com/office/officeart/2008/layout/VerticalCurvedList"/>
    <dgm:cxn modelId="{9E21DB08-7072-4BE2-9355-8F97A54CB2CA}" type="presParOf" srcId="{3E2C0FBB-D1D6-465C-B44F-D7B8798CA901}" destId="{F86714E5-03D2-4B0B-A352-B7E1F90F5A58}" srcOrd="10" destOrd="0" presId="urn:microsoft.com/office/officeart/2008/layout/VerticalCurvedList"/>
    <dgm:cxn modelId="{3FA82696-26D5-47A7-B848-4A2E19C084B6}" type="presParOf" srcId="{F86714E5-03D2-4B0B-A352-B7E1F90F5A58}" destId="{41945D47-7411-4E4A-A11C-145D199EEF47}" srcOrd="0" destOrd="0" presId="urn:microsoft.com/office/officeart/2008/layout/VerticalCurvedList"/>
    <dgm:cxn modelId="{C0894C6C-4198-489C-B466-04FB609B5B4A}" type="presParOf" srcId="{3E2C0FBB-D1D6-465C-B44F-D7B8798CA901}" destId="{56420024-6C53-4155-B9C0-9DED5706E882}" srcOrd="11" destOrd="0" presId="urn:microsoft.com/office/officeart/2008/layout/VerticalCurvedList"/>
    <dgm:cxn modelId="{EE5295C9-63A7-416E-BFB7-EA675D9248E7}" type="presParOf" srcId="{3E2C0FBB-D1D6-465C-B44F-D7B8798CA901}" destId="{B433DD0C-500B-4472-A7AB-078E18DE4D1C}" srcOrd="12" destOrd="0" presId="urn:microsoft.com/office/officeart/2008/layout/VerticalCurvedList"/>
    <dgm:cxn modelId="{50B85EF4-8EC5-4492-9992-CC69F70D59A0}" type="presParOf" srcId="{B433DD0C-500B-4472-A7AB-078E18DE4D1C}" destId="{AC92F626-9F9C-4045-B521-1866293C72BF}" srcOrd="0" destOrd="0" presId="urn:microsoft.com/office/officeart/2008/layout/VerticalCurvedList"/>
    <dgm:cxn modelId="{04ABCA3B-698D-4606-A737-449DBC76030D}" type="presParOf" srcId="{3E2C0FBB-D1D6-465C-B44F-D7B8798CA901}" destId="{7D9AB604-67E2-43FA-9782-EFE5DCC947AC}" srcOrd="13" destOrd="0" presId="urn:microsoft.com/office/officeart/2008/layout/VerticalCurvedList"/>
    <dgm:cxn modelId="{A883739C-3DF9-4362-A259-613A54BF60CA}" type="presParOf" srcId="{3E2C0FBB-D1D6-465C-B44F-D7B8798CA901}" destId="{68009EC9-C62D-4162-B76F-1175872F90DD}" srcOrd="14" destOrd="0" presId="urn:microsoft.com/office/officeart/2008/layout/VerticalCurvedList"/>
    <dgm:cxn modelId="{CEA4D904-DD19-4AA6-AA87-2763674E639F}" type="presParOf" srcId="{68009EC9-C62D-4162-B76F-1175872F90DD}" destId="{30049DBB-84B9-4CAB-A05B-2E3291AC3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0A1B31-9C6E-4706-952A-91F65279553F}" type="doc">
      <dgm:prSet loTypeId="urn:microsoft.com/office/officeart/2005/8/layout/hProcess9" loCatId="process" qsTypeId="urn:microsoft.com/office/officeart/2005/8/quickstyle/3d1" qsCatId="3D" csTypeId="urn:microsoft.com/office/officeart/2005/8/colors/accent2_2" csCatId="accent2" phldr="1"/>
      <dgm:spPr/>
    </dgm:pt>
    <dgm:pt modelId="{7152DE60-F370-4BC7-9603-2EC5FEC5DC85}">
      <dgm:prSet phldrT="[Texto]"/>
      <dgm:spPr/>
      <dgm:t>
        <a:bodyPr/>
        <a:lstStyle/>
        <a:p>
          <a:r>
            <a:rPr lang="pt-BR" dirty="0"/>
            <a:t>1995</a:t>
          </a:r>
        </a:p>
      </dgm:t>
    </dgm:pt>
    <dgm:pt modelId="{BCABEF76-B266-45B1-922C-295367A404F9}" type="parTrans" cxnId="{A40F9BCC-F381-41F0-9D10-C634772DDFFC}">
      <dgm:prSet/>
      <dgm:spPr/>
      <dgm:t>
        <a:bodyPr/>
        <a:lstStyle/>
        <a:p>
          <a:endParaRPr lang="pt-BR"/>
        </a:p>
      </dgm:t>
    </dgm:pt>
    <dgm:pt modelId="{825C20BA-CEE4-4446-8F65-20DAC0383142}" type="sibTrans" cxnId="{A40F9BCC-F381-41F0-9D10-C634772DDFFC}">
      <dgm:prSet/>
      <dgm:spPr/>
      <dgm:t>
        <a:bodyPr/>
        <a:lstStyle/>
        <a:p>
          <a:endParaRPr lang="pt-BR"/>
        </a:p>
      </dgm:t>
    </dgm:pt>
    <dgm:pt modelId="{AAA16335-4FDA-4F05-ACA3-2E499060E920}">
      <dgm:prSet phldrT="[Texto]"/>
      <dgm:spPr/>
      <dgm:t>
        <a:bodyPr/>
        <a:lstStyle/>
        <a:p>
          <a:r>
            <a:rPr lang="pt-BR" dirty="0"/>
            <a:t>2005</a:t>
          </a:r>
        </a:p>
      </dgm:t>
    </dgm:pt>
    <dgm:pt modelId="{6820B201-E115-4E84-9C68-14864A29ECDD}" type="parTrans" cxnId="{F3DB8235-EC07-46BD-8EC0-F122911D9AB3}">
      <dgm:prSet/>
      <dgm:spPr/>
      <dgm:t>
        <a:bodyPr/>
        <a:lstStyle/>
        <a:p>
          <a:endParaRPr lang="pt-BR"/>
        </a:p>
      </dgm:t>
    </dgm:pt>
    <dgm:pt modelId="{0B6C95C6-6409-4AAE-8FAF-D883C33FC995}" type="sibTrans" cxnId="{F3DB8235-EC07-46BD-8EC0-F122911D9AB3}">
      <dgm:prSet/>
      <dgm:spPr/>
      <dgm:t>
        <a:bodyPr/>
        <a:lstStyle/>
        <a:p>
          <a:endParaRPr lang="pt-BR"/>
        </a:p>
      </dgm:t>
    </dgm:pt>
    <dgm:pt modelId="{19569115-75AB-41FA-A8D6-A6A21EE19A1F}">
      <dgm:prSet phldrT="[Texto]"/>
      <dgm:spPr/>
      <dgm:t>
        <a:bodyPr/>
        <a:lstStyle/>
        <a:p>
          <a:r>
            <a:rPr lang="pt-BR" dirty="0"/>
            <a:t>2015</a:t>
          </a:r>
        </a:p>
      </dgm:t>
    </dgm:pt>
    <dgm:pt modelId="{A25C8DB0-565F-4140-B282-1DF395E17642}" type="parTrans" cxnId="{73851042-B5A6-4507-A5BC-4714654BDF21}">
      <dgm:prSet/>
      <dgm:spPr/>
      <dgm:t>
        <a:bodyPr/>
        <a:lstStyle/>
        <a:p>
          <a:endParaRPr lang="pt-BR"/>
        </a:p>
      </dgm:t>
    </dgm:pt>
    <dgm:pt modelId="{2A97F2AC-7F67-40C1-83E1-AEF113C01AFC}" type="sibTrans" cxnId="{73851042-B5A6-4507-A5BC-4714654BDF21}">
      <dgm:prSet/>
      <dgm:spPr/>
      <dgm:t>
        <a:bodyPr/>
        <a:lstStyle/>
        <a:p>
          <a:endParaRPr lang="pt-BR"/>
        </a:p>
      </dgm:t>
    </dgm:pt>
    <dgm:pt modelId="{490CCC59-F75F-4B70-96CC-0FA741C35DE5}">
      <dgm:prSet phldrT="[Texto]"/>
      <dgm:spPr/>
      <dgm:t>
        <a:bodyPr/>
        <a:lstStyle/>
        <a:p>
          <a:r>
            <a:rPr lang="pt-BR" dirty="0"/>
            <a:t>2025</a:t>
          </a:r>
        </a:p>
      </dgm:t>
    </dgm:pt>
    <dgm:pt modelId="{618D0DB4-9952-4B56-842A-6121356F279B}" type="parTrans" cxnId="{DA58132E-2664-427D-AD20-435C2E247D57}">
      <dgm:prSet/>
      <dgm:spPr/>
      <dgm:t>
        <a:bodyPr/>
        <a:lstStyle/>
        <a:p>
          <a:endParaRPr lang="pt-BR"/>
        </a:p>
      </dgm:t>
    </dgm:pt>
    <dgm:pt modelId="{EFD4D30D-D1BF-4BF0-9F21-FBB60EBCE6B6}" type="sibTrans" cxnId="{DA58132E-2664-427D-AD20-435C2E247D57}">
      <dgm:prSet/>
      <dgm:spPr/>
      <dgm:t>
        <a:bodyPr/>
        <a:lstStyle/>
        <a:p>
          <a:endParaRPr lang="pt-BR"/>
        </a:p>
      </dgm:t>
    </dgm:pt>
    <dgm:pt modelId="{F67E4A9D-16E0-4268-98CD-E3DEAB7D331C}" type="pres">
      <dgm:prSet presAssocID="{F40A1B31-9C6E-4706-952A-91F65279553F}" presName="CompostProcess" presStyleCnt="0">
        <dgm:presLayoutVars>
          <dgm:dir/>
          <dgm:resizeHandles val="exact"/>
        </dgm:presLayoutVars>
      </dgm:prSet>
      <dgm:spPr/>
    </dgm:pt>
    <dgm:pt modelId="{E9E83C3F-57F3-4DF4-848D-D40922B70E1C}" type="pres">
      <dgm:prSet presAssocID="{F40A1B31-9C6E-4706-952A-91F65279553F}" presName="arrow" presStyleLbl="bgShp" presStyleIdx="0" presStyleCnt="1"/>
      <dgm:spPr/>
    </dgm:pt>
    <dgm:pt modelId="{26D71FA4-742E-455A-A656-D6F21169CCBF}" type="pres">
      <dgm:prSet presAssocID="{F40A1B31-9C6E-4706-952A-91F65279553F}" presName="linearProcess" presStyleCnt="0"/>
      <dgm:spPr/>
    </dgm:pt>
    <dgm:pt modelId="{9713B665-7F87-48A6-A559-20E8AB9F9A80}" type="pres">
      <dgm:prSet presAssocID="{7152DE60-F370-4BC7-9603-2EC5FEC5DC85}" presName="textNode" presStyleLbl="node1" presStyleIdx="0" presStyleCnt="4">
        <dgm:presLayoutVars>
          <dgm:bulletEnabled val="1"/>
        </dgm:presLayoutVars>
      </dgm:prSet>
      <dgm:spPr/>
    </dgm:pt>
    <dgm:pt modelId="{F1044626-58B4-4CF1-BC34-7AF4865C5BB8}" type="pres">
      <dgm:prSet presAssocID="{825C20BA-CEE4-4446-8F65-20DAC0383142}" presName="sibTrans" presStyleCnt="0"/>
      <dgm:spPr/>
    </dgm:pt>
    <dgm:pt modelId="{9F99B73E-639A-418A-AD92-32328B074539}" type="pres">
      <dgm:prSet presAssocID="{AAA16335-4FDA-4F05-ACA3-2E499060E920}" presName="textNode" presStyleLbl="node1" presStyleIdx="1" presStyleCnt="4">
        <dgm:presLayoutVars>
          <dgm:bulletEnabled val="1"/>
        </dgm:presLayoutVars>
      </dgm:prSet>
      <dgm:spPr/>
    </dgm:pt>
    <dgm:pt modelId="{7BADCAF4-8910-4DAF-9822-846A2DC72879}" type="pres">
      <dgm:prSet presAssocID="{0B6C95C6-6409-4AAE-8FAF-D883C33FC995}" presName="sibTrans" presStyleCnt="0"/>
      <dgm:spPr/>
    </dgm:pt>
    <dgm:pt modelId="{1DEA9D8C-51EF-468D-A092-6FB1C3E34453}" type="pres">
      <dgm:prSet presAssocID="{19569115-75AB-41FA-A8D6-A6A21EE19A1F}" presName="textNode" presStyleLbl="node1" presStyleIdx="2" presStyleCnt="4">
        <dgm:presLayoutVars>
          <dgm:bulletEnabled val="1"/>
        </dgm:presLayoutVars>
      </dgm:prSet>
      <dgm:spPr/>
    </dgm:pt>
    <dgm:pt modelId="{2EBA2DA6-051C-45C5-8E6B-D1215614F5A5}" type="pres">
      <dgm:prSet presAssocID="{2A97F2AC-7F67-40C1-83E1-AEF113C01AFC}" presName="sibTrans" presStyleCnt="0"/>
      <dgm:spPr/>
    </dgm:pt>
    <dgm:pt modelId="{CE0C916E-B1A2-4B72-A2A3-4319A010F2E6}" type="pres">
      <dgm:prSet presAssocID="{490CCC59-F75F-4B70-96CC-0FA741C35DE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3851042-B5A6-4507-A5BC-4714654BDF21}" srcId="{F40A1B31-9C6E-4706-952A-91F65279553F}" destId="{19569115-75AB-41FA-A8D6-A6A21EE19A1F}" srcOrd="2" destOrd="0" parTransId="{A25C8DB0-565F-4140-B282-1DF395E17642}" sibTransId="{2A97F2AC-7F67-40C1-83E1-AEF113C01AFC}"/>
    <dgm:cxn modelId="{668E9123-4966-41E2-B497-C9E75B299704}" type="presOf" srcId="{7152DE60-F370-4BC7-9603-2EC5FEC5DC85}" destId="{9713B665-7F87-48A6-A559-20E8AB9F9A80}" srcOrd="0" destOrd="0" presId="urn:microsoft.com/office/officeart/2005/8/layout/hProcess9"/>
    <dgm:cxn modelId="{F3DB8235-EC07-46BD-8EC0-F122911D9AB3}" srcId="{F40A1B31-9C6E-4706-952A-91F65279553F}" destId="{AAA16335-4FDA-4F05-ACA3-2E499060E920}" srcOrd="1" destOrd="0" parTransId="{6820B201-E115-4E84-9C68-14864A29ECDD}" sibTransId="{0B6C95C6-6409-4AAE-8FAF-D883C33FC995}"/>
    <dgm:cxn modelId="{9D0736E2-BC10-404E-B1C5-F699A8115080}" type="presOf" srcId="{AAA16335-4FDA-4F05-ACA3-2E499060E920}" destId="{9F99B73E-639A-418A-AD92-32328B074539}" srcOrd="0" destOrd="0" presId="urn:microsoft.com/office/officeart/2005/8/layout/hProcess9"/>
    <dgm:cxn modelId="{A049EA46-8C22-4399-8052-DD668C5CB3C8}" type="presOf" srcId="{F40A1B31-9C6E-4706-952A-91F65279553F}" destId="{F67E4A9D-16E0-4268-98CD-E3DEAB7D331C}" srcOrd="0" destOrd="0" presId="urn:microsoft.com/office/officeart/2005/8/layout/hProcess9"/>
    <dgm:cxn modelId="{3D172DD6-3C32-4964-9664-36F1223955A6}" type="presOf" srcId="{490CCC59-F75F-4B70-96CC-0FA741C35DE5}" destId="{CE0C916E-B1A2-4B72-A2A3-4319A010F2E6}" srcOrd="0" destOrd="0" presId="urn:microsoft.com/office/officeart/2005/8/layout/hProcess9"/>
    <dgm:cxn modelId="{DA58132E-2664-427D-AD20-435C2E247D57}" srcId="{F40A1B31-9C6E-4706-952A-91F65279553F}" destId="{490CCC59-F75F-4B70-96CC-0FA741C35DE5}" srcOrd="3" destOrd="0" parTransId="{618D0DB4-9952-4B56-842A-6121356F279B}" sibTransId="{EFD4D30D-D1BF-4BF0-9F21-FBB60EBCE6B6}"/>
    <dgm:cxn modelId="{A40F9BCC-F381-41F0-9D10-C634772DDFFC}" srcId="{F40A1B31-9C6E-4706-952A-91F65279553F}" destId="{7152DE60-F370-4BC7-9603-2EC5FEC5DC85}" srcOrd="0" destOrd="0" parTransId="{BCABEF76-B266-45B1-922C-295367A404F9}" sibTransId="{825C20BA-CEE4-4446-8F65-20DAC0383142}"/>
    <dgm:cxn modelId="{E88847AA-B201-4364-AC98-B07E0A5356DA}" type="presOf" srcId="{19569115-75AB-41FA-A8D6-A6A21EE19A1F}" destId="{1DEA9D8C-51EF-468D-A092-6FB1C3E34453}" srcOrd="0" destOrd="0" presId="urn:microsoft.com/office/officeart/2005/8/layout/hProcess9"/>
    <dgm:cxn modelId="{9DAEBD51-883D-4B6C-AABC-6B744C307127}" type="presParOf" srcId="{F67E4A9D-16E0-4268-98CD-E3DEAB7D331C}" destId="{E9E83C3F-57F3-4DF4-848D-D40922B70E1C}" srcOrd="0" destOrd="0" presId="urn:microsoft.com/office/officeart/2005/8/layout/hProcess9"/>
    <dgm:cxn modelId="{47779DDC-4148-4946-8E92-DABCB61C53E3}" type="presParOf" srcId="{F67E4A9D-16E0-4268-98CD-E3DEAB7D331C}" destId="{26D71FA4-742E-455A-A656-D6F21169CCBF}" srcOrd="1" destOrd="0" presId="urn:microsoft.com/office/officeart/2005/8/layout/hProcess9"/>
    <dgm:cxn modelId="{9CF69896-8259-40FD-85C6-C17904625F8D}" type="presParOf" srcId="{26D71FA4-742E-455A-A656-D6F21169CCBF}" destId="{9713B665-7F87-48A6-A559-20E8AB9F9A80}" srcOrd="0" destOrd="0" presId="urn:microsoft.com/office/officeart/2005/8/layout/hProcess9"/>
    <dgm:cxn modelId="{8575D9D0-2670-4810-B2EB-BDB34D1B3410}" type="presParOf" srcId="{26D71FA4-742E-455A-A656-D6F21169CCBF}" destId="{F1044626-58B4-4CF1-BC34-7AF4865C5BB8}" srcOrd="1" destOrd="0" presId="urn:microsoft.com/office/officeart/2005/8/layout/hProcess9"/>
    <dgm:cxn modelId="{33BFC0D2-6B89-4BD5-B615-F051F2361263}" type="presParOf" srcId="{26D71FA4-742E-455A-A656-D6F21169CCBF}" destId="{9F99B73E-639A-418A-AD92-32328B074539}" srcOrd="2" destOrd="0" presId="urn:microsoft.com/office/officeart/2005/8/layout/hProcess9"/>
    <dgm:cxn modelId="{E5E0ED15-5884-4A60-85AF-12953E1EA4D0}" type="presParOf" srcId="{26D71FA4-742E-455A-A656-D6F21169CCBF}" destId="{7BADCAF4-8910-4DAF-9822-846A2DC72879}" srcOrd="3" destOrd="0" presId="urn:microsoft.com/office/officeart/2005/8/layout/hProcess9"/>
    <dgm:cxn modelId="{7DA5AD5F-BC01-444F-A957-FD7B0BE92860}" type="presParOf" srcId="{26D71FA4-742E-455A-A656-D6F21169CCBF}" destId="{1DEA9D8C-51EF-468D-A092-6FB1C3E34453}" srcOrd="4" destOrd="0" presId="urn:microsoft.com/office/officeart/2005/8/layout/hProcess9"/>
    <dgm:cxn modelId="{4D93DDB2-EE1E-45AE-A3D5-84D6106BF158}" type="presParOf" srcId="{26D71FA4-742E-455A-A656-D6F21169CCBF}" destId="{2EBA2DA6-051C-45C5-8E6B-D1215614F5A5}" srcOrd="5" destOrd="0" presId="urn:microsoft.com/office/officeart/2005/8/layout/hProcess9"/>
    <dgm:cxn modelId="{901CAD40-140A-4BF5-9421-7B22FF31FEFD}" type="presParOf" srcId="{26D71FA4-742E-455A-A656-D6F21169CCBF}" destId="{CE0C916E-B1A2-4B72-A2A3-4319A010F2E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A2C94-58F9-4B2E-B517-5258E6858805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5F145-B566-434E-BB42-174F0A17CD59}">
      <dsp:nvSpPr>
        <dsp:cNvPr id="0" name=""/>
        <dsp:cNvSpPr/>
      </dsp:nvSpPr>
      <dsp:spPr>
        <a:xfrm>
          <a:off x="285089" y="184749"/>
          <a:ext cx="7280655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latin typeface="Arial Narrow" panose="020B0606020202030204" pitchFamily="34" charset="0"/>
            </a:rPr>
            <a:t>What</a:t>
          </a:r>
          <a:r>
            <a:rPr lang="pt-BR" sz="2000" kern="1200" dirty="0">
              <a:latin typeface="Arial Narrow" panose="020B0606020202030204" pitchFamily="34" charset="0"/>
            </a:rPr>
            <a:t>? - Interação</a:t>
          </a:r>
        </a:p>
      </dsp:txBody>
      <dsp:txXfrm>
        <a:off x="285089" y="184749"/>
        <a:ext cx="7280655" cy="369336"/>
      </dsp:txXfrm>
    </dsp:sp>
    <dsp:sp modelId="{5D2DC7C4-790A-45A9-83E6-447F3017A024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08F38F-415C-4E47-B1E2-24CFC72C5BC7}">
      <dsp:nvSpPr>
        <dsp:cNvPr id="0" name=""/>
        <dsp:cNvSpPr/>
      </dsp:nvSpPr>
      <dsp:spPr>
        <a:xfrm>
          <a:off x="619556" y="739079"/>
          <a:ext cx="6946188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latin typeface="Arial Narrow" panose="020B0606020202030204" pitchFamily="34" charset="0"/>
            </a:rPr>
            <a:t>Where</a:t>
          </a:r>
          <a:r>
            <a:rPr lang="pt-BR" sz="2000" kern="1200" dirty="0">
              <a:latin typeface="Arial Narrow" panose="020B0606020202030204" pitchFamily="34" charset="0"/>
            </a:rPr>
            <a:t>? - Brasil / Mundo</a:t>
          </a:r>
        </a:p>
      </dsp:txBody>
      <dsp:txXfrm>
        <a:off x="619556" y="739079"/>
        <a:ext cx="6946188" cy="369336"/>
      </dsp:txXfrm>
    </dsp:sp>
    <dsp:sp modelId="{5BC60F83-38D3-47B8-92A6-8D71B73509E4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27F16E-EC1B-44FA-8F55-AFF6EB5B6F46}">
      <dsp:nvSpPr>
        <dsp:cNvPr id="0" name=""/>
        <dsp:cNvSpPr/>
      </dsp:nvSpPr>
      <dsp:spPr>
        <a:xfrm>
          <a:off x="802843" y="1293002"/>
          <a:ext cx="6762902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 Narrow" panose="020B0606020202030204" pitchFamily="34" charset="0"/>
            </a:rPr>
            <a:t>Who? – Operadoras e Prestadores</a:t>
          </a:r>
        </a:p>
      </dsp:txBody>
      <dsp:txXfrm>
        <a:off x="802843" y="1293002"/>
        <a:ext cx="6762902" cy="369336"/>
      </dsp:txXfrm>
    </dsp:sp>
    <dsp:sp modelId="{78097576-4820-4444-979F-A7F1D89001ED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D0DBD1-0C66-4E8F-9007-F374576A4C8C}">
      <dsp:nvSpPr>
        <dsp:cNvPr id="0" name=""/>
        <dsp:cNvSpPr/>
      </dsp:nvSpPr>
      <dsp:spPr>
        <a:xfrm>
          <a:off x="861364" y="1847331"/>
          <a:ext cx="6704380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latin typeface="Arial Narrow" panose="020B0606020202030204" pitchFamily="34" charset="0"/>
            </a:rPr>
            <a:t>When</a:t>
          </a:r>
          <a:r>
            <a:rPr lang="pt-BR" sz="2000" kern="1200" dirty="0">
              <a:latin typeface="Arial Narrow" panose="020B0606020202030204" pitchFamily="34" charset="0"/>
            </a:rPr>
            <a:t>? - Agora</a:t>
          </a:r>
        </a:p>
      </dsp:txBody>
      <dsp:txXfrm>
        <a:off x="861364" y="1847331"/>
        <a:ext cx="6704380" cy="369336"/>
      </dsp:txXfrm>
    </dsp:sp>
    <dsp:sp modelId="{4EDC575B-60F9-4E6C-8A18-84E9A97CC4A1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37EE6B-261D-4C89-A734-A00016259F66}">
      <dsp:nvSpPr>
        <dsp:cNvPr id="0" name=""/>
        <dsp:cNvSpPr/>
      </dsp:nvSpPr>
      <dsp:spPr>
        <a:xfrm>
          <a:off x="802843" y="2401661"/>
          <a:ext cx="6762902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latin typeface="Arial Narrow" panose="020B0606020202030204" pitchFamily="34" charset="0"/>
            </a:rPr>
            <a:t>Why</a:t>
          </a:r>
          <a:r>
            <a:rPr lang="pt-BR" sz="2000" kern="1200" dirty="0">
              <a:latin typeface="Arial Narrow" panose="020B0606020202030204" pitchFamily="34" charset="0"/>
            </a:rPr>
            <a:t>? – Interesse público, transparência de dados e acessibilidade</a:t>
          </a:r>
        </a:p>
      </dsp:txBody>
      <dsp:txXfrm>
        <a:off x="802843" y="2401661"/>
        <a:ext cx="6762902" cy="369336"/>
      </dsp:txXfrm>
    </dsp:sp>
    <dsp:sp modelId="{41945D47-7411-4E4A-A11C-145D199EEF47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420024-6C53-4155-B9C0-9DED5706E882}">
      <dsp:nvSpPr>
        <dsp:cNvPr id="0" name=""/>
        <dsp:cNvSpPr/>
      </dsp:nvSpPr>
      <dsp:spPr>
        <a:xfrm>
          <a:off x="619556" y="2955584"/>
          <a:ext cx="6946188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latin typeface="Arial Narrow" panose="020B0606020202030204" pitchFamily="34" charset="0"/>
            </a:rPr>
            <a:t>How</a:t>
          </a:r>
          <a:r>
            <a:rPr lang="pt-BR" sz="2000" kern="1200" dirty="0">
              <a:latin typeface="Arial Narrow" panose="020B0606020202030204" pitchFamily="34" charset="0"/>
            </a:rPr>
            <a:t>? - </a:t>
          </a:r>
          <a:r>
            <a:rPr lang="pt-BR" sz="2000" kern="1200" dirty="0" err="1">
              <a:latin typeface="Arial Narrow" panose="020B0606020202030204" pitchFamily="34" charset="0"/>
            </a:rPr>
            <a:t>SannaS</a:t>
          </a:r>
          <a:endParaRPr lang="pt-BR" sz="2000" kern="1200" dirty="0">
            <a:latin typeface="Arial Narrow" panose="020B0606020202030204" pitchFamily="34" charset="0"/>
          </a:endParaRPr>
        </a:p>
      </dsp:txBody>
      <dsp:txXfrm>
        <a:off x="619556" y="2955584"/>
        <a:ext cx="6946188" cy="369336"/>
      </dsp:txXfrm>
    </dsp:sp>
    <dsp:sp modelId="{AC92F626-9F9C-4045-B521-1866293C72BF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9AB604-67E2-43FA-9782-EFE5DCC947AC}">
      <dsp:nvSpPr>
        <dsp:cNvPr id="0" name=""/>
        <dsp:cNvSpPr/>
      </dsp:nvSpPr>
      <dsp:spPr>
        <a:xfrm>
          <a:off x="285089" y="3509914"/>
          <a:ext cx="7280655" cy="3693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31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 Narrow" panose="020B0606020202030204" pitchFamily="34" charset="0"/>
            </a:rPr>
            <a:t>How </a:t>
          </a:r>
          <a:r>
            <a:rPr lang="pt-BR" sz="2000" kern="1200" dirty="0" err="1">
              <a:latin typeface="Arial Narrow" panose="020B0606020202030204" pitchFamily="34" charset="0"/>
            </a:rPr>
            <a:t>much</a:t>
          </a:r>
          <a:r>
            <a:rPr lang="pt-BR" sz="2000" kern="1200" dirty="0">
              <a:latin typeface="Arial Narrow" panose="020B0606020202030204" pitchFamily="34" charset="0"/>
            </a:rPr>
            <a:t>? - À discutir/negociar</a:t>
          </a:r>
        </a:p>
      </dsp:txBody>
      <dsp:txXfrm>
        <a:off x="285089" y="3509914"/>
        <a:ext cx="7280655" cy="369336"/>
      </dsp:txXfrm>
    </dsp:sp>
    <dsp:sp modelId="{30049DBB-84B9-4CAB-A05B-2E3291AC3C59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83C3F-57F3-4DF4-848D-D40922B70E1C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713B665-7F87-48A6-A559-20E8AB9F9A80}">
      <dsp:nvSpPr>
        <dsp:cNvPr id="0" name=""/>
        <dsp:cNvSpPr/>
      </dsp:nvSpPr>
      <dsp:spPr>
        <a:xfrm>
          <a:off x="4613" y="1219199"/>
          <a:ext cx="1393998" cy="162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1995</a:t>
          </a:r>
        </a:p>
      </dsp:txBody>
      <dsp:txXfrm>
        <a:off x="72662" y="1287248"/>
        <a:ext cx="1257900" cy="1489502"/>
      </dsp:txXfrm>
    </dsp:sp>
    <dsp:sp modelId="{9F99B73E-639A-418A-AD92-32328B074539}">
      <dsp:nvSpPr>
        <dsp:cNvPr id="0" name=""/>
        <dsp:cNvSpPr/>
      </dsp:nvSpPr>
      <dsp:spPr>
        <a:xfrm>
          <a:off x="1568871" y="1219199"/>
          <a:ext cx="1393998" cy="162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2005</a:t>
          </a:r>
        </a:p>
      </dsp:txBody>
      <dsp:txXfrm>
        <a:off x="1636920" y="1287248"/>
        <a:ext cx="1257900" cy="1489502"/>
      </dsp:txXfrm>
    </dsp:sp>
    <dsp:sp modelId="{1DEA9D8C-51EF-468D-A092-6FB1C3E34453}">
      <dsp:nvSpPr>
        <dsp:cNvPr id="0" name=""/>
        <dsp:cNvSpPr/>
      </dsp:nvSpPr>
      <dsp:spPr>
        <a:xfrm>
          <a:off x="3133129" y="1219199"/>
          <a:ext cx="1393998" cy="162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2015</a:t>
          </a:r>
        </a:p>
      </dsp:txBody>
      <dsp:txXfrm>
        <a:off x="3201178" y="1287248"/>
        <a:ext cx="1257900" cy="1489502"/>
      </dsp:txXfrm>
    </dsp:sp>
    <dsp:sp modelId="{CE0C916E-B1A2-4B72-A2A3-4319A010F2E6}">
      <dsp:nvSpPr>
        <dsp:cNvPr id="0" name=""/>
        <dsp:cNvSpPr/>
      </dsp:nvSpPr>
      <dsp:spPr>
        <a:xfrm>
          <a:off x="4697387" y="1219199"/>
          <a:ext cx="1393998" cy="162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2025</a:t>
          </a:r>
        </a:p>
      </dsp:txBody>
      <dsp:txXfrm>
        <a:off x="4765436" y="1287248"/>
        <a:ext cx="1257900" cy="148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29BCF-E729-4E18-A19B-CAF288FAC6AD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32704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3BB68-2996-44A1-ADC4-230EE4EB09B0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413581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A360E-2985-4BDA-A32B-3F78FA6DDF14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79328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C33AD-EA39-467D-AE93-895B87FBB916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360438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E6E91-F831-49E4-96EA-E88515B0E59C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184401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41F46-7EF0-47B6-8877-5304AF04C9C4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396767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5958A-E7BA-4743-9991-31881AE17B9D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145740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85C3E-A539-47D6-8A1A-99340B45BD65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22784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C1189-9A62-4D88-AB79-FCB5EF1A5E8B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20770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D0F5D-B005-4F0C-8078-E33C38CBFC6D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336062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FE62-3B0B-47A8-A56F-8E5F15BE2E92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  <p:extLst>
      <p:ext uri="{BB962C8B-B14F-4D97-AF65-F5344CB8AC3E}">
        <p14:creationId xmlns:p14="http://schemas.microsoft.com/office/powerpoint/2010/main" val="74592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pt-B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pt-BR"/>
              <a:t>Haga clic para modificar el estilo de texto del patrón</a:t>
            </a:r>
          </a:p>
          <a:p>
            <a:pPr lvl="1"/>
            <a:r>
              <a:rPr lang="es-ES" altLang="pt-BR"/>
              <a:t>Segundo nivel</a:t>
            </a:r>
          </a:p>
          <a:p>
            <a:pPr lvl="2"/>
            <a:r>
              <a:rPr lang="es-ES" altLang="pt-BR"/>
              <a:t>Tercer nivel</a:t>
            </a:r>
          </a:p>
          <a:p>
            <a:pPr lvl="3"/>
            <a:r>
              <a:rPr lang="es-ES" altLang="pt-BR"/>
              <a:t>Cuarto nivel</a:t>
            </a:r>
          </a:p>
          <a:p>
            <a:pPr lvl="4"/>
            <a:r>
              <a:rPr lang="es-ES" altLang="pt-B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4BD58EB-38FE-48EE-8070-88DB15F76AF0}" type="slidenum">
              <a:rPr lang="es-ES" altLang="pt-BR"/>
              <a:pPr>
                <a:defRPr/>
              </a:pPr>
              <a:t>‹nº›</a:t>
            </a:fld>
            <a:endParaRPr lang="es-ES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atrilhadigital.com/sannas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Vulgo\Desktop\HACKATHON%20ANS\Exemplo%20de%20Blockchain.mp4" TargetMode="External"/><Relationship Id="rId1" Type="http://schemas.microsoft.com/office/2007/relationships/media" Target="file:///C:\Users\Vulgo\Desktop\HACKATHON%20ANS\Exemplo%20de%20Blockchain.mp4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/>
          <p:cNvSpPr>
            <a:spLocks noGrp="1" noChangeArrowheads="1"/>
          </p:cNvSpPr>
          <p:nvPr>
            <p:ph type="ctrTitle"/>
          </p:nvPr>
        </p:nvSpPr>
        <p:spPr>
          <a:xfrm>
            <a:off x="359532" y="2708275"/>
            <a:ext cx="8424936" cy="1470025"/>
          </a:xfrm>
        </p:spPr>
        <p:txBody>
          <a:bodyPr/>
          <a:lstStyle/>
          <a:p>
            <a:pPr eaLnBrk="1" hangingPunct="1">
              <a:defRPr/>
            </a:pPr>
            <a:r>
              <a:rPr lang="es-UY" sz="3600" b="1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  <a:t>1º Hackathon ANS</a:t>
            </a:r>
            <a:br>
              <a:rPr lang="es-UY" sz="3600" b="1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es-UY" sz="3600" b="1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  <a:t>Rio de Janeiro, 12 e 13 de dezembro de 2016</a:t>
            </a:r>
            <a:endParaRPr lang="es-ES" sz="3600" b="1" dirty="0">
              <a:solidFill>
                <a:schemeClr val="accent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62" y="116632"/>
            <a:ext cx="8507288" cy="1143000"/>
          </a:xfrm>
        </p:spPr>
        <p:txBody>
          <a:bodyPr/>
          <a:lstStyle/>
          <a:p>
            <a:pPr eaLnBrk="1" hangingPunct="1"/>
            <a:r>
              <a:rPr lang="pt-BR" altLang="pt-BR" sz="4000" dirty="0">
                <a:solidFill>
                  <a:schemeClr val="tx1"/>
                </a:solidFill>
                <a:latin typeface="Arial Narrow" panose="020B0606020202030204" pitchFamily="34" charset="0"/>
              </a:rPr>
              <a:t>Solução Cognitiva (Inteligência Artificial)</a:t>
            </a:r>
            <a:endParaRPr lang="pt-BR" altLang="pt-BR" sz="400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171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3166484" y="5373216"/>
            <a:ext cx="4248323" cy="648097"/>
          </a:xfrm>
        </p:spPr>
        <p:txBody>
          <a:bodyPr/>
          <a:lstStyle/>
          <a:p>
            <a:pPr marL="0" indent="0" algn="just">
              <a:buNone/>
            </a:pPr>
            <a:r>
              <a:rPr lang="pt-BR" altLang="pt-BR" dirty="0"/>
              <a:t>Trazer vida aos contratos</a:t>
            </a:r>
          </a:p>
        </p:txBody>
      </p:sp>
      <p:pic>
        <p:nvPicPr>
          <p:cNvPr id="3" name="Imagem 2" descr="Innovation: Opening doors to idea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97" y="1283508"/>
            <a:ext cx="4464496" cy="38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62" y="116632"/>
            <a:ext cx="8507288" cy="1143000"/>
          </a:xfrm>
        </p:spPr>
        <p:txBody>
          <a:bodyPr/>
          <a:lstStyle/>
          <a:p>
            <a:pPr eaLnBrk="1" hangingPunct="1"/>
            <a:r>
              <a:rPr lang="pt-BR" altLang="pt-BR" sz="4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SannaS</a:t>
            </a:r>
            <a:endParaRPr lang="pt-BR" altLang="pt-BR" sz="4000" u="sng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89" y="1124744"/>
            <a:ext cx="697226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Interação entre </a:t>
            </a:r>
            <a:b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OPS | Prestadores | </a:t>
            </a:r>
            <a:r>
              <a:rPr lang="pt-BR" altLang="pt-BR" u="sng">
                <a:solidFill>
                  <a:schemeClr val="tx1"/>
                </a:solidFill>
                <a:latin typeface="Arial Narrow" panose="020B0606020202030204" pitchFamily="34" charset="0"/>
              </a:rPr>
              <a:t>Beneficiário</a:t>
            </a:r>
          </a:p>
        </p:txBody>
      </p:sp>
      <p:sp>
        <p:nvSpPr>
          <p:cNvPr id="7171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7138987" cy="4525963"/>
          </a:xfrm>
        </p:spPr>
        <p:txBody>
          <a:bodyPr/>
          <a:lstStyle/>
          <a:p>
            <a:pPr algn="just"/>
            <a:r>
              <a:rPr lang="pt-BR" altLang="pt-BR" dirty="0"/>
              <a:t>Autonomia;</a:t>
            </a:r>
          </a:p>
          <a:p>
            <a:pPr algn="just"/>
            <a:r>
              <a:rPr lang="pt-BR" altLang="pt-BR" dirty="0"/>
              <a:t>Conhecimento do plano;</a:t>
            </a:r>
          </a:p>
          <a:p>
            <a:pPr algn="just"/>
            <a:r>
              <a:rPr lang="pt-BR" altLang="pt-BR" dirty="0"/>
              <a:t>Cobertura assistencial;</a:t>
            </a:r>
          </a:p>
          <a:p>
            <a:pPr algn="just"/>
            <a:r>
              <a:rPr lang="pt-BR" altLang="pt-BR" dirty="0"/>
              <a:t>Rede de atendimento;</a:t>
            </a:r>
          </a:p>
          <a:p>
            <a:pPr algn="just"/>
            <a:r>
              <a:rPr lang="pt-BR" altLang="pt-BR" dirty="0"/>
              <a:t>Autorização;</a:t>
            </a:r>
          </a:p>
          <a:p>
            <a:pPr algn="just"/>
            <a:r>
              <a:rPr lang="pt-BR" altLang="pt-BR" dirty="0"/>
              <a:t>Agendamento*;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Interação entre </a:t>
            </a:r>
            <a:b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OPS | </a:t>
            </a:r>
            <a:r>
              <a:rPr lang="pt-BR" altLang="pt-BR" u="sng">
                <a:solidFill>
                  <a:schemeClr val="tx1"/>
                </a:solidFill>
                <a:latin typeface="Arial Narrow" panose="020B0606020202030204" pitchFamily="34" charset="0"/>
              </a:rPr>
              <a:t>Prestadores</a:t>
            </a:r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 | Beneficiário</a:t>
            </a:r>
          </a:p>
        </p:txBody>
      </p:sp>
      <p:sp>
        <p:nvSpPr>
          <p:cNvPr id="819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7138987" cy="4525963"/>
          </a:xfrm>
        </p:spPr>
        <p:txBody>
          <a:bodyPr/>
          <a:lstStyle/>
          <a:p>
            <a:pPr algn="just"/>
            <a:r>
              <a:rPr lang="pt-BR" altLang="pt-BR" dirty="0"/>
              <a:t>Nova possibilidade de autorização/prestação de atendimento;</a:t>
            </a:r>
          </a:p>
          <a:p>
            <a:pPr algn="just"/>
            <a:r>
              <a:rPr lang="pt-BR" altLang="pt-BR" dirty="0"/>
              <a:t>Melhor transparência dos serviços (</a:t>
            </a:r>
            <a:r>
              <a:rPr lang="pt-BR" altLang="pt-BR" i="1" dirty="0" err="1"/>
              <a:t>Blockchain</a:t>
            </a:r>
            <a:r>
              <a:rPr lang="pt-BR" altLang="pt-BR" dirty="0"/>
              <a:t>);</a:t>
            </a:r>
          </a:p>
          <a:p>
            <a:pPr algn="just"/>
            <a:r>
              <a:rPr lang="pt-BR" altLang="pt-BR" dirty="0"/>
              <a:t>Redução de custos;</a:t>
            </a:r>
          </a:p>
          <a:p>
            <a:pPr algn="just"/>
            <a:r>
              <a:rPr lang="pt-BR" altLang="pt-BR" dirty="0"/>
              <a:t>Melhora na qualidade;</a:t>
            </a:r>
          </a:p>
          <a:p>
            <a:pPr algn="just"/>
            <a:r>
              <a:rPr lang="pt-BR" altLang="pt-BR" dirty="0"/>
              <a:t>Facilidade e controle de acesso (agendamento*);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2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Blockchain</a:t>
            </a:r>
            <a:r>
              <a:rPr lang="en-US" altLang="pt-BR" i="1" dirty="0">
                <a:solidFill>
                  <a:schemeClr val="tx1"/>
                </a:solidFill>
                <a:latin typeface="Arial Narrow" panose="020B0606020202030204" pitchFamily="34" charset="0"/>
              </a:rPr>
              <a:t> Ready</a:t>
            </a:r>
          </a:p>
        </p:txBody>
      </p:sp>
      <p:pic>
        <p:nvPicPr>
          <p:cNvPr id="3" name="Amazon GO - Exemp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650" y="1685925"/>
            <a:ext cx="720080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Interação entre </a:t>
            </a:r>
            <a:b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altLang="pt-BR" u="sng">
                <a:solidFill>
                  <a:schemeClr val="tx1"/>
                </a:solidFill>
                <a:latin typeface="Arial Narrow" panose="020B0606020202030204" pitchFamily="34" charset="0"/>
              </a:rPr>
              <a:t>OPS</a:t>
            </a:r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 | Prestadores | Beneficiário</a:t>
            </a:r>
          </a:p>
        </p:txBody>
      </p:sp>
      <p:sp>
        <p:nvSpPr>
          <p:cNvPr id="9219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7138987" cy="4525963"/>
          </a:xfrm>
        </p:spPr>
        <p:txBody>
          <a:bodyPr/>
          <a:lstStyle/>
          <a:p>
            <a:pPr algn="just"/>
            <a:r>
              <a:rPr lang="pt-BR" altLang="pt-BR" dirty="0"/>
              <a:t>Auxílio nas obrigações frente à Agência (SIB, RPC, TISS, Ressarcimento ao SUS);</a:t>
            </a:r>
          </a:p>
          <a:p>
            <a:pPr algn="just"/>
            <a:r>
              <a:rPr lang="pt-BR" altLang="pt-BR" dirty="0"/>
              <a:t>Satisfação e identificação de problemas;</a:t>
            </a:r>
          </a:p>
          <a:p>
            <a:pPr algn="just"/>
            <a:r>
              <a:rPr lang="pt-BR" altLang="pt-BR" dirty="0"/>
              <a:t>Controle de utilização (agendamento*);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74638"/>
            <a:ext cx="7581528" cy="1143000"/>
          </a:xfrm>
        </p:spPr>
        <p:txBody>
          <a:bodyPr/>
          <a:lstStyle/>
          <a:p>
            <a:pPr eaLnBrk="1" hangingPunct="1"/>
            <a:r>
              <a:rPr lang="pt-BR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Dashboard</a:t>
            </a:r>
            <a:r>
              <a:rPr lang="pt-BR" altLang="pt-BR" dirty="0">
                <a:solidFill>
                  <a:schemeClr val="tx1"/>
                </a:solidFill>
                <a:latin typeface="Arial Narrow" panose="020B0606020202030204" pitchFamily="34" charset="0"/>
              </a:rPr>
              <a:t> de Controle Inteligente</a:t>
            </a:r>
          </a:p>
        </p:txBody>
      </p:sp>
      <p:pic>
        <p:nvPicPr>
          <p:cNvPr id="1026" name="Picture 2" descr="https://cdn.colorlib.com/wp/wp-content/uploads/sites/2/free-bootstrap-admin-dashboard-templ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74562"/>
            <a:ext cx="7416824" cy="53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8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nzn-a.akamaized.net/2016/05/30/30082503154005.jpg?w=794&amp;h=529&amp;mode=ma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60" b="94707" l="9838" r="89868">
                        <a14:foregroundMark x1="60940" y1="52552" x2="61821" y2="71456"/>
                        <a14:foregroundMark x1="77386" y1="78828" x2="50073" y2="86200"/>
                        <a14:foregroundMark x1="50954" y1="73913" x2="62408" y2="50473"/>
                        <a14:foregroundMark x1="67107" y1="36295" x2="66373" y2="57656"/>
                        <a14:foregroundMark x1="65932" y1="62193" x2="76211" y2="81664"/>
                        <a14:foregroundMark x1="78708" y1="83743" x2="75918" y2="62382"/>
                        <a14:foregroundMark x1="60059" y1="51607" x2="52570" y2="64839"/>
                        <a14:foregroundMark x1="50808" y1="58601" x2="47137" y2="77694"/>
                        <a14:foregroundMark x1="57122" y1="87335" x2="73421" y2="87335"/>
                        <a14:foregroundMark x1="63436" y1="34594" x2="65786" y2="18147"/>
                        <a14:foregroundMark x1="77533" y1="14367" x2="77533" y2="14367"/>
                        <a14:foregroundMark x1="81057" y1="24386" x2="71219" y2="7940"/>
                        <a14:foregroundMark x1="81498" y1="23440" x2="79001" y2="13233"/>
                        <a14:foregroundMark x1="78267" y1="16446" x2="72834" y2="7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06" y="2204864"/>
            <a:ext cx="5616624" cy="43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1331640" y="3596173"/>
                <a:ext cx="5184576" cy="15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𝑈𝑋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596173"/>
                <a:ext cx="5184576" cy="15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/>
          <p:cNvSpPr txBox="1"/>
          <p:nvPr/>
        </p:nvSpPr>
        <p:spPr>
          <a:xfrm>
            <a:off x="2123728" y="620688"/>
            <a:ext cx="5458285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Capacidade de atender cerca de 40 mil chamados por mês por um valor de R$ 10.000/mês.</a:t>
            </a:r>
          </a:p>
        </p:txBody>
      </p:sp>
    </p:spTree>
    <p:extLst>
      <p:ext uri="{BB962C8B-B14F-4D97-AF65-F5344CB8AC3E}">
        <p14:creationId xmlns:p14="http://schemas.microsoft.com/office/powerpoint/2010/main" val="28303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  <a:latin typeface="Arial Narrow" panose="020B0606020202030204" pitchFamily="34" charset="0"/>
              </a:rPr>
              <a:t>Entrega Comercial</a:t>
            </a:r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33" y="1268760"/>
            <a:ext cx="6972267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/>
          <p:cNvSpPr>
            <a:spLocks noGrp="1" noChangeArrowheads="1"/>
          </p:cNvSpPr>
          <p:nvPr>
            <p:ph type="ctrTitle"/>
          </p:nvPr>
        </p:nvSpPr>
        <p:spPr>
          <a:xfrm>
            <a:off x="1258888" y="2708275"/>
            <a:ext cx="6626225" cy="1470025"/>
          </a:xfrm>
        </p:spPr>
        <p:txBody>
          <a:bodyPr/>
          <a:lstStyle/>
          <a:p>
            <a:pPr eaLnBrk="1" hangingPunct="1">
              <a:defRPr/>
            </a:pPr>
            <a:r>
              <a:rPr lang="es-UY" sz="4800" b="1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  <a:t>Obrigado!</a:t>
            </a:r>
            <a:endParaRPr lang="es-ES" sz="4800" b="1" dirty="0">
              <a:solidFill>
                <a:schemeClr val="accent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solidFill>
                  <a:schemeClr val="tx1"/>
                </a:solidFill>
                <a:latin typeface="Arial Narrow" panose="020B0606020202030204" pitchFamily="34" charset="0"/>
              </a:rPr>
              <a:t>Equipe 3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7488237" cy="4525963"/>
          </a:xfrm>
        </p:spPr>
        <p:txBody>
          <a:bodyPr/>
          <a:lstStyle/>
          <a:p>
            <a:pPr algn="just">
              <a:defRPr/>
            </a:pPr>
            <a:r>
              <a:rPr lang="pt-BR" dirty="0"/>
              <a:t>Jhonny Mosquera – Inovador de Negócios</a:t>
            </a:r>
          </a:p>
          <a:p>
            <a:pPr algn="just">
              <a:defRPr/>
            </a:pPr>
            <a:r>
              <a:rPr lang="pt-BR" dirty="0"/>
              <a:t>Anderson Christian – Programador</a:t>
            </a:r>
          </a:p>
          <a:p>
            <a:pPr algn="just">
              <a:defRPr/>
            </a:pPr>
            <a:r>
              <a:rPr lang="pt-BR" dirty="0"/>
              <a:t>Victor Carlos – Programador</a:t>
            </a:r>
          </a:p>
          <a:p>
            <a:pPr algn="just">
              <a:defRPr/>
            </a:pPr>
            <a:r>
              <a:rPr lang="pt-BR" dirty="0"/>
              <a:t>Washington Luiz – Programador</a:t>
            </a:r>
          </a:p>
          <a:p>
            <a:pPr algn="just">
              <a:defRPr/>
            </a:pPr>
            <a:r>
              <a:rPr lang="pt-BR" dirty="0"/>
              <a:t>Maickel Ewerson – Atuário / Inovador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806896" y="274638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  <a:latin typeface="Arial Narrow" panose="020B0606020202030204" pitchFamily="34" charset="0"/>
              </a:rPr>
              <a:t>Interação entre Operadoras, Prestadores e Beneficiários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475656" y="2924944"/>
            <a:ext cx="7488237" cy="108012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  <a:defRPr/>
            </a:pPr>
            <a:r>
              <a:rPr lang="pt-BR" dirty="0" err="1"/>
              <a:t>SannaS</a:t>
            </a:r>
            <a:r>
              <a:rPr lang="pt-BR" dirty="0"/>
              <a:t> – Serviço de Assistência Nacional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5491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2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dirty="0">
                <a:solidFill>
                  <a:schemeClr val="tx1"/>
                </a:solidFill>
                <a:latin typeface="Arial Narrow" panose="020B0606020202030204" pitchFamily="34" charset="0"/>
              </a:rPr>
              <a:t>Equação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65389" y="2276872"/>
                <a:ext cx="5213222" cy="3160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9600" b="0" i="1" smtClean="0">
                          <a:latin typeface="Cambria Math" panose="02040503050406030204" pitchFamily="18" charset="0"/>
                        </a:rPr>
                        <m:t>𝑈𝑋</m:t>
                      </m:r>
                      <m:r>
                        <a:rPr lang="pt-BR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9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9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pt-BR" sz="9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pt-BR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pt-BR" sz="96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389" y="2276872"/>
                <a:ext cx="5213222" cy="3160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468313" y="557213"/>
            <a:ext cx="8229600" cy="1143000"/>
          </a:xfrm>
          <a:blipFill>
            <a:blip r:embed="rId2"/>
            <a:stretch>
              <a:fillRect/>
            </a:stretch>
          </a:blipFill>
          <a:extLst/>
        </p:spPr>
        <p:txBody>
          <a:bodyPr/>
          <a:lstStyle/>
          <a:p>
            <a:r>
              <a:rPr lang="pt-BR">
                <a:noFill/>
              </a:rPr>
              <a:t> 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051454945"/>
              </p:ext>
            </p:extLst>
          </p:nvPr>
        </p:nvGraphicFramePr>
        <p:xfrm>
          <a:off x="1403648" y="1556792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Smart</a:t>
            </a:r>
            <a:r>
              <a:rPr lang="pt-BR" altLang="pt-BR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Cities</a:t>
            </a:r>
            <a:endParaRPr lang="pt-BR" altLang="pt-BR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7548511"/>
              </p:ext>
            </p:extLst>
          </p:nvPr>
        </p:nvGraphicFramePr>
        <p:xfrm>
          <a:off x="1835696" y="143417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47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Smart</a:t>
            </a:r>
            <a:r>
              <a:rPr lang="pt-BR" altLang="pt-BR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Cities</a:t>
            </a:r>
            <a:r>
              <a:rPr lang="pt-BR" altLang="pt-BR" i="1" dirty="0">
                <a:solidFill>
                  <a:schemeClr val="tx1"/>
                </a:solidFill>
                <a:latin typeface="Arial Narrow" panose="020B0606020202030204" pitchFamily="34" charset="0"/>
              </a:rPr>
              <a:t> – Dados abertos</a:t>
            </a:r>
          </a:p>
        </p:txBody>
      </p:sp>
      <p:sp>
        <p:nvSpPr>
          <p:cNvPr id="4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7488237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EAU;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Canadá;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Japão;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China;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Colômbia;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dirty="0"/>
              <a:t>Chile;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pt-BR" u="sng" dirty="0"/>
              <a:t>Suíça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855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78904" y="542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i="1">
                <a:solidFill>
                  <a:schemeClr val="tx1"/>
                </a:solidFill>
                <a:latin typeface="Arial Narrow" panose="020B0606020202030204" pitchFamily="34" charset="0"/>
              </a:rPr>
              <a:t>BCR - SmartContract</a:t>
            </a:r>
          </a:p>
        </p:txBody>
      </p:sp>
      <p:pic>
        <p:nvPicPr>
          <p:cNvPr id="1026" name="Picture 2" descr="http://www.blockchaintechnologies.com/img/how-smart-contracts-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57" y="2204864"/>
            <a:ext cx="6192494" cy="276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2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dirty="0">
                <a:solidFill>
                  <a:schemeClr val="tx1"/>
                </a:solidFill>
                <a:latin typeface="Arial Narrow" panose="020B0606020202030204" pitchFamily="34" charset="0"/>
              </a:rPr>
              <a:t>BCR - </a:t>
            </a:r>
            <a:r>
              <a:rPr lang="en-US" altLang="pt-BR" dirty="0" err="1">
                <a:solidFill>
                  <a:schemeClr val="tx1"/>
                </a:solidFill>
                <a:latin typeface="Arial Narrow" panose="020B0606020202030204" pitchFamily="34" charset="0"/>
              </a:rPr>
              <a:t>Exemplo</a:t>
            </a:r>
            <a:endParaRPr lang="en-US" altLang="pt-BR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Exemplo de Blockch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773238"/>
            <a:ext cx="7142163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2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15214</TotalTime>
  <Words>246</Words>
  <Application>Microsoft Office PowerPoint</Application>
  <PresentationFormat>Apresentação na tela (4:3)</PresentationFormat>
  <Paragraphs>60</Paragraphs>
  <Slides>19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Cambria Math</vt:lpstr>
      <vt:lpstr>Wingdings</vt:lpstr>
      <vt:lpstr>Diseño predeterminado</vt:lpstr>
      <vt:lpstr>1º Hackathon ANS Rio de Janeiro, 12 e 13 de dezembro de 2016</vt:lpstr>
      <vt:lpstr>Equipe 3</vt:lpstr>
      <vt:lpstr>Interação entre Operadoras, Prestadores e Beneficiários</vt:lpstr>
      <vt:lpstr>Equação …</vt:lpstr>
      <vt:lpstr> </vt:lpstr>
      <vt:lpstr>Smart Cities</vt:lpstr>
      <vt:lpstr>Smart Cities – Dados abertos</vt:lpstr>
      <vt:lpstr>BCR - SmartContract</vt:lpstr>
      <vt:lpstr>BCR - Exemplo</vt:lpstr>
      <vt:lpstr>Solução Cognitiva (Inteligência Artificial)</vt:lpstr>
      <vt:lpstr>SannaS</vt:lpstr>
      <vt:lpstr>Interação entre  OPS | Prestadores | Beneficiário</vt:lpstr>
      <vt:lpstr>Interação entre  OPS | Prestadores | Beneficiário</vt:lpstr>
      <vt:lpstr>Blockchain Ready</vt:lpstr>
      <vt:lpstr>Interação entre  OPS | Prestadores | Beneficiário</vt:lpstr>
      <vt:lpstr>Dashboard de Controle Inteligente</vt:lpstr>
      <vt:lpstr>Apresentação do PowerPoint</vt:lpstr>
      <vt:lpstr>Entrega Comercial</vt:lpstr>
      <vt:lpstr>Obrigado!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Vulgo</cp:lastModifiedBy>
  <cp:revision>771</cp:revision>
  <dcterms:created xsi:type="dcterms:W3CDTF">2010-05-23T14:28:12Z</dcterms:created>
  <dcterms:modified xsi:type="dcterms:W3CDTF">2016-12-13T16:20:58Z</dcterms:modified>
</cp:coreProperties>
</file>